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9A92"/>
    <a:srgbClr val="BE9CB8"/>
    <a:srgbClr val="99C1A5"/>
    <a:srgbClr val="B03BFF"/>
    <a:srgbClr val="990099"/>
    <a:srgbClr val="580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02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3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66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46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4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24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24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20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5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28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70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C81A-E1FB-4BBB-B7D0-0CAD685D0C92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7632-807A-42C0-A54C-ADA67D3B6C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1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68379" y="-144380"/>
            <a:ext cx="8935453" cy="5839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61412" y="1652580"/>
            <a:ext cx="81942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Teléfono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</a:t>
            </a:r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fijo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 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00      33     1 22 33 44 55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01 22 33 44 55</a:t>
            </a:r>
          </a:p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</a:t>
            </a:r>
          </a:p>
          <a:p>
            <a:endParaRPr lang="fr-FR" sz="3200" b="1" dirty="0" smtClean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Teléfono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</a:t>
            </a:r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celular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00      33     6 11 22 33 44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06 11 22 33 44</a:t>
            </a:r>
            <a:endParaRPr lang="fr-FR" sz="2400" b="1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</p:txBody>
      </p:sp>
      <p:sp>
        <p:nvSpPr>
          <p:cNvPr id="5" name="Accolade ouvrante 4"/>
          <p:cNvSpPr/>
          <p:nvPr/>
        </p:nvSpPr>
        <p:spPr>
          <a:xfrm rot="5400000">
            <a:off x="5148046" y="111387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 rot="5400000">
            <a:off x="6234295" y="111063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ccolade ouvrante 9"/>
          <p:cNvSpPr/>
          <p:nvPr/>
        </p:nvSpPr>
        <p:spPr>
          <a:xfrm rot="5400000">
            <a:off x="8363319" y="165156"/>
            <a:ext cx="503232" cy="2692374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5400000">
            <a:off x="5156068" y="3865098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669379" y="3052562"/>
            <a:ext cx="1433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Salida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internacional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92418" y="3051972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Francia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303190" y="3055292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Número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teléfono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quitando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Futura Lt BT" panose="020B0402020204020303" pitchFamily="34" charset="0"/>
              </a:rPr>
              <a:t>c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inicial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, para un total de 9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dígitos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6" name="Accolade ouvrante 15"/>
          <p:cNvSpPr/>
          <p:nvPr/>
        </p:nvSpPr>
        <p:spPr>
          <a:xfrm rot="5400000">
            <a:off x="6242317" y="3861858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/>
          <p:cNvSpPr/>
          <p:nvPr/>
        </p:nvSpPr>
        <p:spPr>
          <a:xfrm rot="5400000">
            <a:off x="8371341" y="2916375"/>
            <a:ext cx="503232" cy="2692374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61357" y="301343"/>
            <a:ext cx="1433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Salida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internacional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84396" y="300753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Francia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295168" y="304073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Número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teléfono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quitando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Futura Lt BT" panose="020B0402020204020303" pitchFamily="34" charset="0"/>
              </a:rPr>
              <a:t>c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inicial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, para un total de 9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dígitos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2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68379" y="-144380"/>
            <a:ext cx="10026316" cy="5839326"/>
          </a:xfrm>
          <a:prstGeom prst="rect">
            <a:avLst/>
          </a:prstGeom>
          <a:solidFill>
            <a:srgbClr val="C89A9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61412" y="1652580"/>
            <a:ext cx="905671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Teléfono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</a:t>
            </a:r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fijo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  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00     52    55   66 77 88 99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55 66 77 88 99</a:t>
            </a:r>
          </a:p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</a:t>
            </a:r>
          </a:p>
          <a:p>
            <a:endParaRPr lang="fr-FR" sz="3200" b="1" dirty="0" smtClean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Teléfono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</a:t>
            </a:r>
            <a:r>
              <a:rPr lang="fr-FR" sz="3200" b="1" dirty="0" err="1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celular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00     52   1   55    99 88 77 66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044 55 99 88 77 66</a:t>
            </a:r>
            <a:endParaRPr lang="fr-FR" sz="2400" b="1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</p:txBody>
      </p:sp>
      <p:sp>
        <p:nvSpPr>
          <p:cNvPr id="5" name="Accolade ouvrante 4"/>
          <p:cNvSpPr/>
          <p:nvPr/>
        </p:nvSpPr>
        <p:spPr>
          <a:xfrm rot="5400000">
            <a:off x="5148046" y="111387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 rot="5400000">
            <a:off x="6234295" y="111063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ccolade ouvrante 9"/>
          <p:cNvSpPr/>
          <p:nvPr/>
        </p:nvSpPr>
        <p:spPr>
          <a:xfrm rot="5400000">
            <a:off x="8849105" y="313032"/>
            <a:ext cx="495211" cy="240464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61357" y="237175"/>
            <a:ext cx="1433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Salida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internacional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84396" y="236585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México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760386" y="239905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Número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teléfono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con la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lada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el total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debe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ser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10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dígitos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8" name="Accolade ouvrante 17"/>
          <p:cNvSpPr/>
          <p:nvPr/>
        </p:nvSpPr>
        <p:spPr>
          <a:xfrm rot="5400000">
            <a:off x="7140670" y="1118661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935457" y="199560"/>
            <a:ext cx="885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Lada de la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ciudad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0" name="Accolade ouvrante 19"/>
          <p:cNvSpPr/>
          <p:nvPr/>
        </p:nvSpPr>
        <p:spPr>
          <a:xfrm rot="5400000">
            <a:off x="5167096" y="383802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Accolade ouvrante 20"/>
          <p:cNvSpPr/>
          <p:nvPr/>
        </p:nvSpPr>
        <p:spPr>
          <a:xfrm rot="5400000">
            <a:off x="6139045" y="383478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Accolade ouvrante 21"/>
          <p:cNvSpPr/>
          <p:nvPr/>
        </p:nvSpPr>
        <p:spPr>
          <a:xfrm rot="5400000">
            <a:off x="9363455" y="3037182"/>
            <a:ext cx="495211" cy="240464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508957" y="2961325"/>
            <a:ext cx="1433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Salida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internacional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851046" y="2960735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México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312836" y="2964055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Número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teléfono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con la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lada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el total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debe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ser</a:t>
            </a:r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 de 10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dígitos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6" name="Accolade ouvrante 25"/>
          <p:cNvSpPr/>
          <p:nvPr/>
        </p:nvSpPr>
        <p:spPr>
          <a:xfrm rot="5400000">
            <a:off x="7578820" y="3842811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7468857" y="2885610"/>
            <a:ext cx="885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Lada de la </a:t>
            </a:r>
            <a:r>
              <a:rPr lang="fr-FR" dirty="0" err="1" smtClean="0">
                <a:solidFill>
                  <a:schemeClr val="bg1"/>
                </a:solidFill>
                <a:latin typeface="Futura Lt BT" panose="020B0402020204020303" pitchFamily="34" charset="0"/>
              </a:rPr>
              <a:t>ciudad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8" name="Accolade ouvrante 27"/>
          <p:cNvSpPr/>
          <p:nvPr/>
        </p:nvSpPr>
        <p:spPr>
          <a:xfrm rot="5400000">
            <a:off x="6881935" y="3988268"/>
            <a:ext cx="487017" cy="494277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649706" y="3190410"/>
            <a:ext cx="93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Código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 </a:t>
            </a:r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Celular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9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68379" y="-144380"/>
            <a:ext cx="8935453" cy="5839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61412" y="1652580"/>
            <a:ext cx="850425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Téléphone fixe      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00      33     1 22 33 44 55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01 22 33 44 55</a:t>
            </a:r>
          </a:p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</a:t>
            </a:r>
          </a:p>
          <a:p>
            <a:endParaRPr lang="fr-FR" sz="3200" b="1" dirty="0" smtClean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Téléphone portable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00      33     6 11 22 33 44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06 11 22 33 44</a:t>
            </a:r>
            <a:endParaRPr lang="fr-FR" sz="2400" b="1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</p:txBody>
      </p:sp>
      <p:sp>
        <p:nvSpPr>
          <p:cNvPr id="5" name="Accolade ouvrante 4"/>
          <p:cNvSpPr/>
          <p:nvPr/>
        </p:nvSpPr>
        <p:spPr>
          <a:xfrm rot="5400000">
            <a:off x="5148046" y="111387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 rot="5400000">
            <a:off x="6234295" y="111063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ccolade ouvrante 9"/>
          <p:cNvSpPr/>
          <p:nvPr/>
        </p:nvSpPr>
        <p:spPr>
          <a:xfrm rot="5400000">
            <a:off x="8363319" y="165156"/>
            <a:ext cx="503232" cy="2692374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5400000">
            <a:off x="5156068" y="3865098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669379" y="3052562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 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international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066862" y="3051972"/>
            <a:ext cx="826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Code 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France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303190" y="3055292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Numéro de téléphone sans 0, le numéro doit avoir 9 chiffres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16" name="Accolade ouvrante 15"/>
          <p:cNvSpPr/>
          <p:nvPr/>
        </p:nvSpPr>
        <p:spPr>
          <a:xfrm rot="5400000">
            <a:off x="6242317" y="3861858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/>
          <p:cNvSpPr/>
          <p:nvPr/>
        </p:nvSpPr>
        <p:spPr>
          <a:xfrm rot="5400000">
            <a:off x="8371341" y="2916375"/>
            <a:ext cx="503232" cy="2692374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61357" y="301343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international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58840" y="300753"/>
            <a:ext cx="826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Code 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France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295168" y="304073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Numéro de téléphone sans 0, le numéro doit avoir 9 chiffres</a:t>
            </a:r>
          </a:p>
        </p:txBody>
      </p:sp>
    </p:spTree>
    <p:extLst>
      <p:ext uri="{BB962C8B-B14F-4D97-AF65-F5344CB8AC3E}">
        <p14:creationId xmlns:p14="http://schemas.microsoft.com/office/powerpoint/2010/main" val="2826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68379" y="-144380"/>
            <a:ext cx="10026316" cy="5839326"/>
          </a:xfrm>
          <a:prstGeom prst="rect">
            <a:avLst/>
          </a:prstGeom>
          <a:solidFill>
            <a:srgbClr val="C89A9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861412" y="1652580"/>
            <a:ext cx="915026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Téléphone fixe       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00     52    55   66 77 88 99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55 66 77 88 99</a:t>
            </a:r>
          </a:p>
          <a:p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     </a:t>
            </a:r>
          </a:p>
          <a:p>
            <a:endParaRPr lang="fr-FR" sz="3200" b="1" dirty="0" smtClean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endParaRPr lang="fr-FR" sz="3200" b="1" dirty="0">
              <a:solidFill>
                <a:srgbClr val="002060"/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Téléphone portable</a:t>
            </a:r>
            <a:r>
              <a:rPr lang="fr-FR" sz="3200" b="1" dirty="0" smtClean="0">
                <a:solidFill>
                  <a:srgbClr val="002060"/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   00     52   1   55    99 88 77 66</a:t>
            </a:r>
          </a:p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  <a:cs typeface="Adobe Arabic" panose="02040503050201020203" pitchFamily="18" charset="-78"/>
              </a:rPr>
              <a:t>044 55 99 88 77 66</a:t>
            </a:r>
            <a:endParaRPr lang="fr-FR" sz="2400" b="1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  <a:cs typeface="Adobe Arabic" panose="02040503050201020203" pitchFamily="18" charset="-78"/>
            </a:endParaRPr>
          </a:p>
        </p:txBody>
      </p:sp>
      <p:sp>
        <p:nvSpPr>
          <p:cNvPr id="5" name="Accolade ouvrante 4"/>
          <p:cNvSpPr/>
          <p:nvPr/>
        </p:nvSpPr>
        <p:spPr>
          <a:xfrm rot="5400000">
            <a:off x="5148046" y="111387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 rot="5400000">
            <a:off x="6234295" y="111063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ccolade ouvrante 9"/>
          <p:cNvSpPr/>
          <p:nvPr/>
        </p:nvSpPr>
        <p:spPr>
          <a:xfrm rot="5400000">
            <a:off x="8849105" y="313032"/>
            <a:ext cx="495211" cy="240464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85402" y="237175"/>
            <a:ext cx="1385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international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72375" y="236585"/>
            <a:ext cx="998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Code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Mexique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760386" y="239905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Le numéro de téléphone + le préfixe de la ville doit faire 10 chiffres. </a:t>
            </a:r>
          </a:p>
        </p:txBody>
      </p:sp>
      <p:sp>
        <p:nvSpPr>
          <p:cNvPr id="18" name="Accolade ouvrante 17"/>
          <p:cNvSpPr/>
          <p:nvPr/>
        </p:nvSpPr>
        <p:spPr>
          <a:xfrm rot="5400000">
            <a:off x="7140670" y="1118661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935457" y="199560"/>
            <a:ext cx="88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Ville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0" name="Accolade ouvrante 19"/>
          <p:cNvSpPr/>
          <p:nvPr/>
        </p:nvSpPr>
        <p:spPr>
          <a:xfrm rot="5400000">
            <a:off x="5167096" y="383802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Accolade ouvrante 20"/>
          <p:cNvSpPr/>
          <p:nvPr/>
        </p:nvSpPr>
        <p:spPr>
          <a:xfrm rot="5400000">
            <a:off x="6139045" y="3834789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Accolade ouvrante 21"/>
          <p:cNvSpPr/>
          <p:nvPr/>
        </p:nvSpPr>
        <p:spPr>
          <a:xfrm rot="5400000">
            <a:off x="9363455" y="3037182"/>
            <a:ext cx="495211" cy="240464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533002" y="2961325"/>
            <a:ext cx="1385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international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839024" y="2960735"/>
            <a:ext cx="998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Code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Mexique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312836" y="2964055"/>
            <a:ext cx="26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Le numéro de téléphone + le préfixe de la ville doit faire 10 chiffres. </a:t>
            </a:r>
            <a:endParaRPr lang="fr-FR" dirty="0" smtClean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6" name="Accolade ouvrante 25"/>
          <p:cNvSpPr/>
          <p:nvPr/>
        </p:nvSpPr>
        <p:spPr>
          <a:xfrm rot="5400000">
            <a:off x="7578820" y="3842811"/>
            <a:ext cx="487017" cy="785191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7468857" y="2885610"/>
            <a:ext cx="88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Préfixe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  <a:latin typeface="Futura Lt BT" panose="020B0402020204020303" pitchFamily="34" charset="0"/>
              </a:rPr>
              <a:t>Ville</a:t>
            </a:r>
            <a:endParaRPr lang="fr-FR" dirty="0">
              <a:solidFill>
                <a:schemeClr val="bg1"/>
              </a:solidFill>
              <a:latin typeface="Futura Lt BT" panose="020B0402020204020303" pitchFamily="34" charset="0"/>
            </a:endParaRPr>
          </a:p>
        </p:txBody>
      </p:sp>
      <p:sp>
        <p:nvSpPr>
          <p:cNvPr id="28" name="Accolade ouvrante 27"/>
          <p:cNvSpPr/>
          <p:nvPr/>
        </p:nvSpPr>
        <p:spPr>
          <a:xfrm rot="5400000">
            <a:off x="6881935" y="3988268"/>
            <a:ext cx="487017" cy="494277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592556" y="3209460"/>
            <a:ext cx="103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Code</a:t>
            </a:r>
          </a:p>
          <a:p>
            <a:pPr algn="ctr"/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Futura Lt BT" panose="020B0402020204020303" pitchFamily="34" charset="0"/>
              </a:rPr>
              <a:t>Portable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6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11785</TotalTime>
  <Words>282</Words>
  <Application>Microsoft Office PowerPoint</Application>
  <PresentationFormat>Grand écran</PresentationFormat>
  <Paragraphs>85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Adobe Arabic</vt:lpstr>
      <vt:lpstr>Arial</vt:lpstr>
      <vt:lpstr>Calibri</vt:lpstr>
      <vt:lpstr>Calibri Light</vt:lpstr>
      <vt:lpstr>Futura Lt BT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Almiux mx</dc:creator>
  <cp:lastModifiedBy>Almiux mx</cp:lastModifiedBy>
  <cp:revision>9</cp:revision>
  <dcterms:created xsi:type="dcterms:W3CDTF">2014-03-24T11:55:54Z</dcterms:created>
  <dcterms:modified xsi:type="dcterms:W3CDTF">2014-04-01T16:21:03Z</dcterms:modified>
</cp:coreProperties>
</file>